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13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16.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60648"/>
            <a:ext cx="8132387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очищення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працівників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712701" y="2348880"/>
            <a:ext cx="7747731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Блаженні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серцем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бачити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Бога.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779609" y="6096642"/>
            <a:ext cx="3096344" cy="3911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Матвія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5:8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7524" y="548680"/>
            <a:ext cx="8568952" cy="511256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 роздирають егоїстична гордість та сором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самозвинувачення. Учини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Господи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очистиш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навіть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звести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очей до Тебе. Спрости та очисть те поєднання поштовхів та мотивів, які керують нашим життям.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1166" y="188640"/>
            <a:ext cx="8568952" cy="56166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Очисть безлад наших бажань у благовісті, які суперечать одне одному. Дай нам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прямодушну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ревність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організації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Тебе.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Упорядкуй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розрізнені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думки 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об’єднай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сподівання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нас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важливим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тільки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 любили. 	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949280"/>
            <a:ext cx="8136904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християни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визнали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гріховні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шляхи і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традиції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en-US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br>
              <a:rPr lang="en-US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залишили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ходити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радості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святості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0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153</Words>
  <Application>Microsoft Office PowerPoint</Application>
  <PresentationFormat>On-screen Show (4:3)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16.</vt:lpstr>
      <vt:lpstr>PowerPoint Presentation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217</cp:revision>
  <dcterms:created xsi:type="dcterms:W3CDTF">2011-03-25T18:27:23Z</dcterms:created>
  <dcterms:modified xsi:type="dcterms:W3CDTF">2020-12-14T14:56:21Z</dcterms:modified>
</cp:coreProperties>
</file>